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slideLayouts/slideLayout86.xml" ContentType="application/vnd.openxmlformats-officedocument.presentationml.slideLayout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93.xml" ContentType="application/vnd.openxmlformats-officedocument.presentationml.slideLayout+xml"/>
  <Override PartName="/ppt/activeX/activeX2.xml" ContentType="application/vnd.ms-office.activeX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82.xml" ContentType="application/vnd.openxmlformats-officedocument.presentationml.slideLayout+xml"/>
  <Default Extension="xml" ContentType="application/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Masters/slideMaster8.xml" ContentType="application/vnd.openxmlformats-officedocument.presentationml.slideMaster+xml"/>
  <Override PartName="/ppt/notesSlides/notesSlide7.xml" ContentType="application/vnd.openxmlformats-officedocument.presentationml.notesSlide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98.xml" ContentType="application/vnd.openxmlformats-officedocument.presentationml.slideLayout+xml"/>
  <Override PartName="/ppt/theme/theme10.xml" ContentType="application/vnd.openxmlformats-officedocument.theme+xml"/>
  <Override PartName="/ppt/activeX/activeX7.xml" ContentType="application/vnd.ms-office.activeX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76.xml" ContentType="application/vnd.openxmlformats-officedocument.presentationml.slideLayout+xml"/>
  <Default Extension="png" ContentType="image/png"/>
  <Override PartName="/ppt/notesSlides/notesSlide3.xml" ContentType="application/vnd.openxmlformats-officedocument.presentationml.notesSlide+xml"/>
  <Default Extension="bin" ContentType="application/vnd.ms-office.vbaProject"/>
  <Override PartName="/ppt/presProps.xml" ContentType="application/vnd.openxmlformats-officedocument.presentationml.presProps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94.xml" ContentType="application/vnd.openxmlformats-officedocument.presentationml.slideLayout+xml"/>
  <Override PartName="/ppt/activeX/activeX3.xml" ContentType="application/vnd.ms-office.activeX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90.xml" ContentType="application/vnd.openxmlformats-officedocument.presentationml.slideLayout+xml"/>
  <Override PartName="/ppt/presentation.xml" ContentType="application/vnd.ms-powerpoint.presentation.macroEnabled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70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Masters/slideMaster9.xml" ContentType="application/vnd.openxmlformats-officedocument.presentationml.slideMaster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slideMasters/slideMaster7.xml" ContentType="application/vnd.openxmlformats-officedocument.presentationml.slideMaster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notesSlides/notesSlide6.xml" ContentType="application/vnd.openxmlformats-officedocument.presentationml.notesSlide+xml"/>
  <Override PartName="/ppt/activeX/activeX8.xml" ContentType="application/vnd.ms-office.activeX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slideLayouts/slideLayout59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7.xml" ContentType="application/vnd.openxmlformats-officedocument.theme+xml"/>
  <Override PartName="/ppt/slideLayouts/slideLayout79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97.xml" ContentType="application/vnd.openxmlformats-officedocument.presentationml.slideLayout+xml"/>
  <Override PartName="/ppt/notesSlides/notesSlide4.xml" ContentType="application/vnd.openxmlformats-officedocument.presentationml.notesSlide+xml"/>
  <Override PartName="/ppt/activeX/activeX6.xml" ContentType="application/vnd.ms-office.activeX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95.xml" ContentType="application/vnd.openxmlformats-officedocument.presentationml.slideLayout+xml"/>
  <Override PartName="/ppt/activeX/activeX4.xml" ContentType="application/vnd.ms-office.activeX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s/slide2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91.xml" ContentType="application/vnd.openxmlformats-officedocument.presentationml.slideLayout+xml"/>
  <Default Extension="rels" ContentType="application/vnd.openxmlformats-package.relationships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notesSlides/notesSlide9.xml" ContentType="application/vnd.openxmlformats-officedocument.presentationml.notesSlide+xml"/>
  <Override PartName="/ppt/slideMasters/slideMaster6.xml" ContentType="application/vnd.openxmlformats-officedocument.presentationml.slideMaster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78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96.xml" ContentType="application/vnd.openxmlformats-officedocument.presentationml.slideLayout+xml"/>
  <Override PartName="/ppt/notesSlides/notesSlide1.xml" ContentType="application/vnd.openxmlformats-officedocument.presentationml.notesSlide+xml"/>
  <Override PartName="/ppt/activeX/activeX5.xml" ContentType="application/vnd.ms-office.activeX+xml"/>
  <Override PartName="/ppt/slides/slide3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74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92.xml" ContentType="application/vnd.openxmlformats-officedocument.presentationml.slideLayout+xml"/>
  <Override PartName="/ppt/activeX/activeX1.xml" ContentType="application/vnd.ms-office.activeX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673" r:id="rId2"/>
    <p:sldMasterId id="2147483685" r:id="rId3"/>
    <p:sldMasterId id="2147483697" r:id="rId4"/>
    <p:sldMasterId id="2147483733" r:id="rId5"/>
    <p:sldMasterId id="2147483745" r:id="rId6"/>
    <p:sldMasterId id="2147483757" r:id="rId7"/>
    <p:sldMasterId id="2147483769" r:id="rId8"/>
    <p:sldMasterId id="2147483781" r:id="rId9"/>
  </p:sldMasterIdLst>
  <p:notesMasterIdLst>
    <p:notesMasterId r:id="rId20"/>
  </p:notesMasterIdLst>
  <p:sldIdLst>
    <p:sldId id="256" r:id="rId10"/>
    <p:sldId id="257" r:id="rId11"/>
    <p:sldId id="258" r:id="rId12"/>
    <p:sldId id="259" r:id="rId13"/>
    <p:sldId id="261" r:id="rId14"/>
    <p:sldId id="262" r:id="rId15"/>
    <p:sldId id="263" r:id="rId16"/>
    <p:sldId id="264" r:id="rId17"/>
    <p:sldId id="265" r:id="rId18"/>
    <p:sldId id="260" r:id="rId19"/>
  </p:sldIdLst>
  <p:sldSz cx="9144000" cy="6858000" type="screen4x3"/>
  <p:notesSz cx="6858000" cy="9144000"/>
  <p:defaultTextStyle>
    <a:defPPr>
      <a:defRPr lang="en-A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08" y="-2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microsoft.com/office/2006/relationships/vbaProject" Target="vbaProject.bin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7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2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6.xml"/><Relationship Id="rId23" Type="http://schemas.openxmlformats.org/officeDocument/2006/relationships/theme" Target="theme/theme1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5.xml"/><Relationship Id="rId22" Type="http://schemas.openxmlformats.org/officeDocument/2006/relationships/viewProps" Target="viewProps.xml"/></Relationships>
</file>

<file path=ppt/activeX/activeX1.xml><?xml version="1.0" encoding="utf-8"?>
<ax:ocx xmlns:ax="http://schemas.microsoft.com/office/2006/activeX" xmlns:r="http://schemas.openxmlformats.org/officeDocument/2006/relationships" ax:classid="{D27CDB6E-AE6D-11CF-96B8-444553540000}" ax:persistence="persistPropertyBag">
  <ax:ocxPr ax:name="_cx" ax:value="16801"/>
  <ax:ocxPr ax:name="_cy" ax:value="19046"/>
  <ax:ocxPr ax:name="FlashVars" ax:value=""/>
  <ax:ocxPr ax:name="Movie" ax:value="http://www.play.vg/games/flashmanwm.swf"/>
  <ax:ocxPr ax:name="Src" ax:value="http://www.play.vg/games/flashmanwm.swf"/>
  <ax:ocxPr ax:name="WMode" ax:value="Window"/>
  <ax:ocxPr ax:name="Play" ax:value="0"/>
  <ax:ocxPr ax:name="Loop" ax:value="-1"/>
  <ax:ocxPr ax:name="Quality" ax:value="High"/>
  <ax:ocxPr ax:name="SAlign" ax:value=""/>
  <ax:ocxPr ax:name="Menu" ax:value="-1"/>
  <ax:ocxPr ax:name="Base" ax:value=""/>
  <ax:ocxPr ax:name="AllowScriptAccess" ax:value=""/>
  <ax:ocxPr ax:name="Scale" ax:value="ShowAll"/>
  <ax:ocxPr ax:name="DeviceFont" ax:value="0"/>
  <ax:ocxPr ax:name="EmbedMovie" ax:value="-1"/>
  <ax:ocxPr ax:name="BGColor" ax:value=""/>
  <ax:ocxPr ax:name="SWRemote" ax:value=""/>
  <ax:ocxPr ax:name="MovieData" ax:value=""/>
  <ax:ocxPr ax:name="SeamlessTabbing" ax:value="1"/>
  <ax:ocxPr ax:name="Profile" ax:value="0"/>
  <ax:ocxPr ax:name="ProfileAddress" ax:value=""/>
  <ax:ocxPr ax:name="ProfilePort" ax:value="0"/>
  <ax:ocxPr ax:name="AllowNetworking" ax:value="all"/>
  <ax:ocxPr ax:name="AllowFullScreen" ax:value="false"/>
</ax:ocx>
</file>

<file path=ppt/activeX/activeX2.xml><?xml version="1.0" encoding="utf-8"?>
<ax:ocx xmlns:ax="http://schemas.microsoft.com/office/2006/activeX" xmlns:r="http://schemas.openxmlformats.org/officeDocument/2006/relationships" ax:classid="{D27CDB6E-AE6D-11CF-96B8-444553540000}" ax:persistence="persistPropertyBag">
  <ax:ocxPr ax:name="_cx" ax:value="23204"/>
  <ax:ocxPr ax:name="_cy" ax:value="15602"/>
  <ax:ocxPr ax:name="FlashVars" ax:value=""/>
  <ax:ocxPr ax:name="Movie" ax:value="http://www.flashphpgames.com/arcade/1i.swf"/>
  <ax:ocxPr ax:name="Src" ax:value="http://www.flashphpgames.com/arcade/1i.swf"/>
  <ax:ocxPr ax:name="WMode" ax:value="Window"/>
  <ax:ocxPr ax:name="Play" ax:value="0"/>
  <ax:ocxPr ax:name="Loop" ax:value="-1"/>
  <ax:ocxPr ax:name="Quality" ax:value="High"/>
  <ax:ocxPr ax:name="SAlign" ax:value=""/>
  <ax:ocxPr ax:name="Menu" ax:value="-1"/>
  <ax:ocxPr ax:name="Base" ax:value=""/>
  <ax:ocxPr ax:name="AllowScriptAccess" ax:value=""/>
  <ax:ocxPr ax:name="Scale" ax:value="ShowAll"/>
  <ax:ocxPr ax:name="DeviceFont" ax:value="0"/>
  <ax:ocxPr ax:name="EmbedMovie" ax:value="-1"/>
  <ax:ocxPr ax:name="BGColor" ax:value=""/>
  <ax:ocxPr ax:name="SWRemote" ax:value=""/>
  <ax:ocxPr ax:name="MovieData" ax:value=""/>
  <ax:ocxPr ax:name="SeamlessTabbing" ax:value="1"/>
  <ax:ocxPr ax:name="Profile" ax:value="0"/>
  <ax:ocxPr ax:name="ProfileAddress" ax:value=""/>
  <ax:ocxPr ax:name="ProfilePort" ax:value="0"/>
  <ax:ocxPr ax:name="AllowNetworking" ax:value="all"/>
  <ax:ocxPr ax:name="AllowFullScreen" ax:value="false"/>
</ax:ocx>
</file>

<file path=ppt/activeX/activeX3.xml><?xml version="1.0" encoding="utf-8"?>
<ax:ocx xmlns:ax="http://schemas.microsoft.com/office/2006/activeX" xmlns:r="http://schemas.openxmlformats.org/officeDocument/2006/relationships" ax:classid="{D27CDB6E-AE6D-11CF-96B8-444553540000}" ax:persistence="persistPropertyBag">
  <ax:ocxPr ax:name="_cx" ax:value="14803"/>
  <ax:ocxPr ax:name="_cy" ax:value="13000"/>
  <ax:ocxPr ax:name="FlashVars" ax:value=""/>
  <ax:ocxPr ax:name="Movie" ax:value="http://files.gamegecko.com/flash/14296/beetlebuggin.swf"/>
  <ax:ocxPr ax:name="Src" ax:value="http://files.gamegecko.com/flash/14296/beetlebuggin.swf"/>
  <ax:ocxPr ax:name="WMode" ax:value="Window"/>
  <ax:ocxPr ax:name="Play" ax:value="0"/>
  <ax:ocxPr ax:name="Loop" ax:value="-1"/>
  <ax:ocxPr ax:name="Quality" ax:value="High"/>
  <ax:ocxPr ax:name="SAlign" ax:value=""/>
  <ax:ocxPr ax:name="Menu" ax:value="-1"/>
  <ax:ocxPr ax:name="Base" ax:value=""/>
  <ax:ocxPr ax:name="AllowScriptAccess" ax:value=""/>
  <ax:ocxPr ax:name="Scale" ax:value="ShowAll"/>
  <ax:ocxPr ax:name="DeviceFont" ax:value="0"/>
  <ax:ocxPr ax:name="EmbedMovie" ax:value="-1"/>
  <ax:ocxPr ax:name="BGColor" ax:value=""/>
  <ax:ocxPr ax:name="SWRemote" ax:value=""/>
  <ax:ocxPr ax:name="MovieData" ax:value=""/>
  <ax:ocxPr ax:name="SeamlessTabbing" ax:value="1"/>
  <ax:ocxPr ax:name="Profile" ax:value="0"/>
  <ax:ocxPr ax:name="ProfileAddress" ax:value=""/>
  <ax:ocxPr ax:name="ProfilePort" ax:value="0"/>
  <ax:ocxPr ax:name="AllowNetworking" ax:value="all"/>
  <ax:ocxPr ax:name="AllowFullScreen" ax:value="false"/>
</ax:ocx>
</file>

<file path=ppt/activeX/activeX4.xml><?xml version="1.0" encoding="utf-8"?>
<ax:ocx xmlns:ax="http://schemas.microsoft.com/office/2006/activeX" xmlns:r="http://schemas.openxmlformats.org/officeDocument/2006/relationships" ax:classid="{D27CDB6E-AE6D-11CF-96B8-444553540000}" ax:persistence="persistPropertyBag">
  <ax:ocxPr ax:name="_cx" ax:value="16201"/>
  <ax:ocxPr ax:name="_cy" ax:value="12400"/>
  <ax:ocxPr ax:name="FlashVars" ax:value=""/>
  <ax:ocxPr ax:name="Movie" ax:value="http://files.gamegecko.com/flash/14296/claxorpaintball.swf"/>
  <ax:ocxPr ax:name="Src" ax:value="http://files.gamegecko.com/flash/14296/claxorpaintball.swf"/>
  <ax:ocxPr ax:name="WMode" ax:value="Window"/>
  <ax:ocxPr ax:name="Play" ax:value="0"/>
  <ax:ocxPr ax:name="Loop" ax:value="-1"/>
  <ax:ocxPr ax:name="Quality" ax:value="High"/>
  <ax:ocxPr ax:name="SAlign" ax:value=""/>
  <ax:ocxPr ax:name="Menu" ax:value="-1"/>
  <ax:ocxPr ax:name="Base" ax:value=""/>
  <ax:ocxPr ax:name="AllowScriptAccess" ax:value=""/>
  <ax:ocxPr ax:name="Scale" ax:value="ShowAll"/>
  <ax:ocxPr ax:name="DeviceFont" ax:value="0"/>
  <ax:ocxPr ax:name="EmbedMovie" ax:value="-1"/>
  <ax:ocxPr ax:name="BGColor" ax:value=""/>
  <ax:ocxPr ax:name="SWRemote" ax:value=""/>
  <ax:ocxPr ax:name="MovieData" ax:value=""/>
  <ax:ocxPr ax:name="SeamlessTabbing" ax:value="1"/>
  <ax:ocxPr ax:name="Profile" ax:value="0"/>
  <ax:ocxPr ax:name="ProfileAddress" ax:value=""/>
  <ax:ocxPr ax:name="ProfilePort" ax:value="0"/>
  <ax:ocxPr ax:name="AllowNetworking" ax:value="all"/>
  <ax:ocxPr ax:name="AllowFullScreen" ax:value="false"/>
</ax:ocx>
</file>

<file path=ppt/activeX/activeX5.xml><?xml version="1.0" encoding="utf-8"?>
<ax:ocx xmlns:ax="http://schemas.microsoft.com/office/2006/activeX" xmlns:r="http://schemas.openxmlformats.org/officeDocument/2006/relationships" ax:classid="{D27CDB6E-AE6D-11CF-96B8-444553540000}" ax:persistence="persistPropertyBag">
  <ax:ocxPr ax:name="_cx" ax:value="22203"/>
  <ax:ocxPr ax:name="_cy" ax:value="14803"/>
  <ax:ocxPr ax:name="FlashVars" ax:value=""/>
  <ax:ocxPr ax:name="Movie" ax:value="http://data.pictogame.com/uploaded_games/hLnPAOLyytKr/penguin-diner.swf"/>
  <ax:ocxPr ax:name="Src" ax:value="http://data.pictogame.com/uploaded_games/hLnPAOLyytKr/penguin-diner.swf"/>
  <ax:ocxPr ax:name="WMode" ax:value="Window"/>
  <ax:ocxPr ax:name="Play" ax:value="0"/>
  <ax:ocxPr ax:name="Loop" ax:value="-1"/>
  <ax:ocxPr ax:name="Quality" ax:value="High"/>
  <ax:ocxPr ax:name="SAlign" ax:value=""/>
  <ax:ocxPr ax:name="Menu" ax:value="-1"/>
  <ax:ocxPr ax:name="Base" ax:value=""/>
  <ax:ocxPr ax:name="AllowScriptAccess" ax:value=""/>
  <ax:ocxPr ax:name="Scale" ax:value="ShowAll"/>
  <ax:ocxPr ax:name="DeviceFont" ax:value="0"/>
  <ax:ocxPr ax:name="EmbedMovie" ax:value="-1"/>
  <ax:ocxPr ax:name="BGColor" ax:value=""/>
  <ax:ocxPr ax:name="SWRemote" ax:value=""/>
  <ax:ocxPr ax:name="MovieData" ax:value=""/>
  <ax:ocxPr ax:name="SeamlessTabbing" ax:value="1"/>
  <ax:ocxPr ax:name="Profile" ax:value="0"/>
  <ax:ocxPr ax:name="ProfileAddress" ax:value=""/>
  <ax:ocxPr ax:name="ProfilePort" ax:value="0"/>
  <ax:ocxPr ax:name="AllowNetworking" ax:value="all"/>
  <ax:ocxPr ax:name="AllowFullScreen" ax:value="false"/>
</ax:ocx>
</file>

<file path=ppt/activeX/activeX6.xml><?xml version="1.0" encoding="utf-8"?>
<ax:ocx xmlns:ax="http://schemas.microsoft.com/office/2006/activeX" xmlns:r="http://schemas.openxmlformats.org/officeDocument/2006/relationships" ax:classid="{D27CDB6E-AE6D-11CF-96B8-444553540000}" ax:persistence="persistPropertyBag">
  <ax:ocxPr ax:name="_cx" ax:value="16999"/>
  <ax:ocxPr ax:name="_cy" ax:value="12801"/>
  <ax:ocxPr ax:name="FlashVars" ax:value=""/>
  <ax:ocxPr ax:name="Movie" ax:value="http://www.gamesforwork.com/games/swf/Sim%20Taxi_may_8th_2008.swf"/>
  <ax:ocxPr ax:name="Src" ax:value="http://www.gamesforwork.com/games/swf/Sim%20Taxi_may_8th_2008.swf"/>
  <ax:ocxPr ax:name="WMode" ax:value="Window"/>
  <ax:ocxPr ax:name="Play" ax:value="0"/>
  <ax:ocxPr ax:name="Loop" ax:value="-1"/>
  <ax:ocxPr ax:name="Quality" ax:value="High"/>
  <ax:ocxPr ax:name="SAlign" ax:value=""/>
  <ax:ocxPr ax:name="Menu" ax:value="-1"/>
  <ax:ocxPr ax:name="Base" ax:value=""/>
  <ax:ocxPr ax:name="AllowScriptAccess" ax:value=""/>
  <ax:ocxPr ax:name="Scale" ax:value="ShowAll"/>
  <ax:ocxPr ax:name="DeviceFont" ax:value="0"/>
  <ax:ocxPr ax:name="EmbedMovie" ax:value="-1"/>
  <ax:ocxPr ax:name="BGColor" ax:value=""/>
  <ax:ocxPr ax:name="SWRemote" ax:value=""/>
  <ax:ocxPr ax:name="MovieData" ax:value=""/>
  <ax:ocxPr ax:name="SeamlessTabbing" ax:value="1"/>
  <ax:ocxPr ax:name="Profile" ax:value="0"/>
  <ax:ocxPr ax:name="ProfileAddress" ax:value=""/>
  <ax:ocxPr ax:name="ProfilePort" ax:value="0"/>
  <ax:ocxPr ax:name="AllowNetworking" ax:value="all"/>
  <ax:ocxPr ax:name="AllowFullScreen" ax:value="false"/>
</ax:ocx>
</file>

<file path=ppt/activeX/activeX7.xml><?xml version="1.0" encoding="utf-8"?>
<ax:ocx xmlns:ax="http://schemas.microsoft.com/office/2006/activeX" xmlns:r="http://schemas.openxmlformats.org/officeDocument/2006/relationships" ax:classid="{D27CDB6E-AE6D-11CF-96B8-444553540000}" ax:persistence="persistPropertyBag">
  <ax:ocxPr ax:name="_cx" ax:value="22600"/>
  <ax:ocxPr ax:name="_cy" ax:value="15200"/>
  <ax:ocxPr ax:name="FlashVars" ax:value=""/>
  <ax:ocxPr ax:name="Movie" ax:value="http://www.trolleyracer.com/shell.swf?league_id=NONE&amp;$league_name=&amp;lang=en&amp;unique_id=&amp;gametype=normal&amp;leaguename=&amp;game_version=1.1.3&amp;violent=\"/>
  <ax:ocxPr ax:name="Src" ax:value="http://www.trolleyracer.com/shell.swf?league_id=NONE&amp;$league_name=&amp;lang=en&amp;unique_id=&amp;gametype=normal&amp;leaguename=&amp;game_version=1.1.3&amp;violent=\"/>
  <ax:ocxPr ax:name="WMode" ax:value="Window"/>
  <ax:ocxPr ax:name="Play" ax:value="-1"/>
  <ax:ocxPr ax:name="Loop" ax:value="-1"/>
  <ax:ocxPr ax:name="Quality" ax:value="High"/>
  <ax:ocxPr ax:name="SAlign" ax:value=""/>
  <ax:ocxPr ax:name="Menu" ax:value="-1"/>
  <ax:ocxPr ax:name="Base" ax:value=""/>
  <ax:ocxPr ax:name="AllowScriptAccess" ax:value=""/>
  <ax:ocxPr ax:name="Scale" ax:value="ShowAll"/>
  <ax:ocxPr ax:name="DeviceFont" ax:value="0"/>
  <ax:ocxPr ax:name="EmbedMovie" ax:value="-1"/>
  <ax:ocxPr ax:name="BGColor" ax:value=""/>
  <ax:ocxPr ax:name="SWRemote" ax:value=""/>
  <ax:ocxPr ax:name="MovieData" ax:value=""/>
  <ax:ocxPr ax:name="SeamlessTabbing" ax:value="1"/>
  <ax:ocxPr ax:name="Profile" ax:value="0"/>
  <ax:ocxPr ax:name="ProfileAddress" ax:value=""/>
  <ax:ocxPr ax:name="ProfilePort" ax:value="0"/>
  <ax:ocxPr ax:name="AllowNetworking" ax:value="all"/>
  <ax:ocxPr ax:name="AllowFullScreen" ax:value="false"/>
</ax:ocx>
</file>

<file path=ppt/activeX/activeX8.xml><?xml version="1.0" encoding="utf-8"?>
<ax:ocx xmlns:ax="http://schemas.microsoft.com/office/2006/activeX" xmlns:r="http://schemas.openxmlformats.org/officeDocument/2006/relationships" ax:classid="{D27CDB6E-AE6D-11CF-96B8-444553540000}" ax:persistence="persistPropertyBag">
  <ax:ocxPr ax:name="_cx" ax:value="25400"/>
  <ax:ocxPr ax:name="_cy" ax:value="19050"/>
  <ax:ocxPr ax:name="FlashVars" ax:value=""/>
  <ax:ocxPr ax:name="Movie" ax:value="http://www.gamesfreak.net//swf-files/avoidgame.swf"/>
  <ax:ocxPr ax:name="Src" ax:value="http://www.gamesfreak.net//swf-files/avoidgame.swf"/>
  <ax:ocxPr ax:name="WMode" ax:value="Window"/>
  <ax:ocxPr ax:name="Play" ax:value="0"/>
  <ax:ocxPr ax:name="Loop" ax:value="-1"/>
  <ax:ocxPr ax:name="Quality" ax:value="High"/>
  <ax:ocxPr ax:name="SAlign" ax:value=""/>
  <ax:ocxPr ax:name="Menu" ax:value="-1"/>
  <ax:ocxPr ax:name="Base" ax:value=""/>
  <ax:ocxPr ax:name="AllowScriptAccess" ax:value=""/>
  <ax:ocxPr ax:name="Scale" ax:value="ShowAll"/>
  <ax:ocxPr ax:name="DeviceFont" ax:value="0"/>
  <ax:ocxPr ax:name="EmbedMovie" ax:value="-1"/>
  <ax:ocxPr ax:name="BGColor" ax:value=""/>
  <ax:ocxPr ax:name="SWRemote" ax:value=""/>
  <ax:ocxPr ax:name="MovieData" ax:value=""/>
  <ax:ocxPr ax:name="SeamlessTabbing" ax:value="1"/>
  <ax:ocxPr ax:name="Profile" ax:value="0"/>
  <ax:ocxPr ax:name="ProfileAddress" ax:value=""/>
  <ax:ocxPr ax:name="ProfilePort" ax:value="0"/>
  <ax:ocxPr ax:name="AllowNetworking" ax:value="all"/>
  <ax:ocxPr ax:name="AllowFullScreen" ax:value="false"/>
</ax:ocx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en-AU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endParaRPr lang="en-AU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en-AU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fld id="{601B65CE-0333-4705-BCCB-A0F2A57D700E}" type="slidenum">
              <a:rPr lang="en-AU"/>
              <a:pPr/>
              <a:t>‹#›</a:t>
            </a:fld>
            <a:endParaRPr lang="en-A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9161359-2CF3-4A0F-A46E-168408E3C976}" type="slidenum">
              <a:rPr lang="en-AU"/>
              <a:pPr/>
              <a:t>1</a:t>
            </a:fld>
            <a:endParaRPr lang="en-AU"/>
          </a:p>
        </p:txBody>
      </p:sp>
      <p:sp>
        <p:nvSpPr>
          <p:cNvPr id="40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AU"/>
              <a:t>Aquafire nType</a:t>
            </a:r>
            <a:r>
              <a:rPr lang="en-AU" sz="800" baseline="62000"/>
              <a:t>BETA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C098D4C-AD7B-460B-85E8-706C433D0A4A}" type="slidenum">
              <a:rPr lang="en-AU"/>
              <a:pPr/>
              <a:t>2</a:t>
            </a:fld>
            <a:endParaRPr lang="en-AU"/>
          </a:p>
        </p:txBody>
      </p:sp>
      <p:sp>
        <p:nvSpPr>
          <p:cNvPr id="122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68569E9-C8F2-49F8-9064-1717897C8CDC}" type="slidenum">
              <a:rPr lang="en-AU"/>
              <a:pPr/>
              <a:t>3</a:t>
            </a:fld>
            <a:endParaRPr lang="en-AU"/>
          </a:p>
        </p:txBody>
      </p:sp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EEF277D-791B-40FD-8E4B-83D67E0A85F7}" type="slidenum">
              <a:rPr lang="en-AU"/>
              <a:pPr/>
              <a:t>4</a:t>
            </a:fld>
            <a:endParaRPr lang="en-AU"/>
          </a:p>
        </p:txBody>
      </p:sp>
      <p:sp>
        <p:nvSpPr>
          <p:cNvPr id="163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A48AAB9-BD39-441B-B779-E79AB2D194C2}" type="slidenum">
              <a:rPr lang="en-AU"/>
              <a:pPr/>
              <a:t>5</a:t>
            </a:fld>
            <a:endParaRPr lang="en-AU"/>
          </a:p>
        </p:txBody>
      </p:sp>
      <p:sp>
        <p:nvSpPr>
          <p:cNvPr id="204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1B65CE-0333-4705-BCCB-A0F2A57D700E}" type="slidenum">
              <a:rPr lang="en-AU" smtClean="0"/>
              <a:pPr/>
              <a:t>6</a:t>
            </a:fld>
            <a:endParaRPr lang="en-A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1B65CE-0333-4705-BCCB-A0F2A57D700E}" type="slidenum">
              <a:rPr lang="en-AU" smtClean="0"/>
              <a:pPr/>
              <a:t>7</a:t>
            </a:fld>
            <a:endParaRPr lang="en-A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1B65CE-0333-4705-BCCB-A0F2A57D700E}" type="slidenum">
              <a:rPr lang="en-AU" smtClean="0"/>
              <a:pPr/>
              <a:t>8</a:t>
            </a:fld>
            <a:endParaRPr lang="en-A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1B65CE-0333-4705-BCCB-A0F2A57D700E}" type="slidenum">
              <a:rPr lang="en-AU" smtClean="0"/>
              <a:pPr/>
              <a:t>9</a:t>
            </a:fld>
            <a:endParaRPr lang="en-A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1E111E1-0786-4EEE-B6A6-AD498CE9B304}" type="slidenum">
              <a:rPr lang="en-AU"/>
              <a:pPr/>
              <a:t>10</a:t>
            </a:fld>
            <a:endParaRPr lang="en-AU"/>
          </a:p>
        </p:txBody>
      </p:sp>
      <p:sp>
        <p:nvSpPr>
          <p:cNvPr id="184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F03FB-0999-4BED-871D-128CFCBC4842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1ED55-8742-4753-B62F-06AC736EAEEB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5F62B-B999-48E5-B0E3-CF0BC8D1B7C5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E7EE4-EA8E-4D48-9832-CFACA752F2AB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7427B-3A08-48CF-B6A0-6A5C19107AD5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45A0D-C334-42F8-B6BF-CBBBE56880F5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36DEF-59D4-4E2D-8301-179316D5583F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1F6908-72BD-4435-B03C-755E02F5423D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5D9338FA-8AE9-4594-AC92-EF82E100881C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4ECF3-3006-4FA3-9A72-ADEE3993809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8BF62-D2BA-4CD2-9A3D-27D2A42E5BF7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29F03FB-0999-4BED-871D-128CFCBC4842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551ED55-8742-4753-B62F-06AC736EAEEB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B5F62B-B999-48E5-B0E3-CF0BC8D1B7C5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2E7EE4-EA8E-4D48-9832-CFACA752F2AB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17427B-3A08-48CF-B6A0-6A5C19107AD5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3945A0D-C334-42F8-B6BF-CBBBE56880F5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B936DEF-59D4-4E2D-8301-179316D5583F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D1F6908-72BD-4435-B03C-755E02F5423D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D9338FA-8AE9-4594-AC92-EF82E100881C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94ECF3-3006-4FA3-9A72-ADEE3993809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848BF62-D2BA-4CD2-9A3D-27D2A42E5BF7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ounded Rectangle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0" name="Subtitle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29F03FB-0999-4BED-871D-128CFCBC4842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551ED55-8742-4753-B62F-06AC736EAEEB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ounded Rectangle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B5F62B-B999-48E5-B0E3-CF0BC8D1B7C5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2E7EE4-EA8E-4D48-9832-CFACA752F2AB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17427B-3A08-48CF-B6A0-6A5C19107AD5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3945A0D-C334-42F8-B6BF-CBBBE56880F5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B936DEF-59D4-4E2D-8301-179316D5583F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D1F6908-72BD-4435-B03C-755E02F5423D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ound Single Corner Rectangle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D9338FA-8AE9-4594-AC92-EF82E100881C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94ECF3-3006-4FA3-9A72-ADEE3993809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848BF62-D2BA-4CD2-9A3D-27D2A42E5BF7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endParaRPr lang="en-A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A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29F03FB-0999-4BED-871D-128CFCBC4842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551ED55-8742-4753-B62F-06AC736EAEEB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B5F62B-B999-48E5-B0E3-CF0BC8D1B7C5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2E7EE4-EA8E-4D48-9832-CFACA752F2AB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17427B-3A08-48CF-B6A0-6A5C19107AD5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3945A0D-C334-42F8-B6BF-CBBBE56880F5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B936DEF-59D4-4E2D-8301-179316D5583F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D1F6908-72BD-4435-B03C-755E02F5423D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D9338FA-8AE9-4594-AC92-EF82E100881C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94ECF3-3006-4FA3-9A72-ADEE3993809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848BF62-D2BA-4CD2-9A3D-27D2A42E5BF7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29F03FB-0999-4BED-871D-128CFCBC4842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n-A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551ED55-8742-4753-B62F-06AC736EAEEB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5F62B-B999-48E5-B0E3-CF0BC8D1B7C5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E7EE4-EA8E-4D48-9832-CFACA752F2AB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D217427B-3A08-48CF-B6A0-6A5C19107AD5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45A0D-C334-42F8-B6BF-CBBBE56880F5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36DEF-59D4-4E2D-8301-179316D5583F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1F6908-72BD-4435-B03C-755E02F5423D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38FA-8AE9-4594-AC92-EF82E100881C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4ECF3-3006-4FA3-9A72-ADEE3993809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8BF62-D2BA-4CD2-9A3D-27D2A42E5BF7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129F03FB-0999-4BED-871D-128CFCBC4842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1551ED55-8742-4753-B62F-06AC736EAEEB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2B5F62B-B999-48E5-B0E3-CF0BC8D1B7C5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E7EE4-EA8E-4D48-9832-CFACA752F2AB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n-AU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D217427B-3A08-48CF-B6A0-6A5C19107AD5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23945A0D-C334-42F8-B6BF-CBBBE56880F5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B936DEF-59D4-4E2D-8301-179316D5583F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D1F6908-72BD-4435-B03C-755E02F5423D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n-A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5D9338FA-8AE9-4594-AC92-EF82E100881C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n-AU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4ECF3-3006-4FA3-9A72-ADEE3993809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7848BF62-D2BA-4CD2-9A3D-27D2A42E5BF7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29F03FB-0999-4BED-871D-128CFCBC4842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32" name="Rectangle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Rectangle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Rectangle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Rectangle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56" name="Rectangle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Rectangle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Rectangle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Rectangle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551ED55-8742-4753-B62F-06AC736EAEEB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B5F62B-B999-48E5-B0E3-CF0BC8D1B7C5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7" name="Rectangle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2E7EE4-EA8E-4D48-9832-CFACA752F2AB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17427B-3A08-48CF-B6A0-6A5C19107AD5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16" name="Rectangle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Rectangle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Rectangle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Rectangle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Rectangle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Rectangle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Rectangle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3945A0D-C334-42F8-B6BF-CBBBE56880F5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B936DEF-59D4-4E2D-8301-179316D5583F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D1F6908-72BD-4435-B03C-755E02F5423D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Straight Connector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grpSp>
        <p:nvGrpSpPr>
          <p:cNvPr id="14" name="Group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Straight Connector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Straight Connector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5D9338FA-8AE9-4594-AC92-EF82E100881C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94ECF3-3006-4FA3-9A72-ADEE3993809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848BF62-D2BA-4CD2-9A3D-27D2A42E5BF7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29F03FB-0999-4BED-871D-128CFCBC4842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551ED55-8742-4753-B62F-06AC736EAEEB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B5F62B-B999-48E5-B0E3-CF0BC8D1B7C5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2E7EE4-EA8E-4D48-9832-CFACA752F2AB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17427B-3A08-48CF-B6A0-6A5C19107AD5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3945A0D-C334-42F8-B6BF-CBBBE56880F5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B936DEF-59D4-4E2D-8301-179316D5583F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D1F6908-72BD-4435-B03C-755E02F5423D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D9338FA-8AE9-4594-AC92-EF82E100881C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94ECF3-3006-4FA3-9A72-ADEE3993809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848BF62-D2BA-4CD2-9A3D-27D2A42E5BF7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F03FB-0999-4BED-871D-128CFCBC4842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1ED55-8742-4753-B62F-06AC736EAEEB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5F62B-B999-48E5-B0E3-CF0BC8D1B7C5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2E7EE4-EA8E-4D48-9832-CFACA752F2AB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17427B-3A08-48CF-B6A0-6A5C19107AD5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3945A0D-C334-42F8-B6BF-CBBBE56880F5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AU"/>
          </a:p>
        </p:txBody>
      </p:sp>
    </p:spTree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36DEF-59D4-4E2D-8301-179316D5583F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4D1F6908-72BD-4435-B03C-755E02F5423D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38FA-8AE9-4594-AC92-EF82E100881C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4ECF3-3006-4FA3-9A72-ADEE3993809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8BF62-D2BA-4CD2-9A3D-27D2A42E5BF7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1E0BD76-676B-4CC3-86E5-C99B9401EEE0}" type="slidenum">
              <a:rPr lang="en-AU" smtClean="0"/>
              <a:pPr/>
              <a:t>‹#›</a:t>
            </a:fld>
            <a:endParaRPr lang="en-A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endParaRPr lang="en-A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AU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C1E0BD76-676B-4CC3-86E5-C99B9401EEE0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ounded Rectangle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Title Placeholder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en-AU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C1E0BD76-676B-4CC3-86E5-C99B9401EEE0}" type="slidenum">
              <a:rPr lang="en-AU" smtClean="0"/>
              <a:pPr/>
              <a:t>‹#›</a:t>
            </a:fld>
            <a:endParaRPr lang="en-A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A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A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C1E0BD76-676B-4CC3-86E5-C99B9401EEE0}" type="slidenum">
              <a:rPr lang="en-AU" smtClean="0"/>
              <a:pPr/>
              <a:t>‹#›</a:t>
            </a:fld>
            <a:endParaRPr lang="en-A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1E0BD76-676B-4CC3-86E5-C99B9401EEE0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5" r:id="rId2"/>
    <p:sldLayoutId id="2147483736" r:id="rId3"/>
    <p:sldLayoutId id="2147483737" r:id="rId4"/>
    <p:sldLayoutId id="2147483738" r:id="rId5"/>
    <p:sldLayoutId id="2147483739" r:id="rId6"/>
    <p:sldLayoutId id="2147483740" r:id="rId7"/>
    <p:sldLayoutId id="2147483741" r:id="rId8"/>
    <p:sldLayoutId id="2147483742" r:id="rId9"/>
    <p:sldLayoutId id="2147483743" r:id="rId10"/>
    <p:sldLayoutId id="2147483744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n-AU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C1E0BD76-676B-4CC3-86E5-C99B9401EEE0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47" r:id="rId2"/>
    <p:sldLayoutId id="2147483748" r:id="rId3"/>
    <p:sldLayoutId id="2147483749" r:id="rId4"/>
    <p:sldLayoutId id="2147483750" r:id="rId5"/>
    <p:sldLayoutId id="2147483751" r:id="rId6"/>
    <p:sldLayoutId id="2147483752" r:id="rId7"/>
    <p:sldLayoutId id="2147483753" r:id="rId8"/>
    <p:sldLayoutId id="2147483754" r:id="rId9"/>
    <p:sldLayoutId id="2147483755" r:id="rId10"/>
    <p:sldLayoutId id="2147483756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Rectangle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en-AU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C1E0BD76-676B-4CC3-86E5-C99B9401EEE0}" type="slidenum">
              <a:rPr lang="en-AU" smtClean="0"/>
              <a:pPr/>
              <a:t>‹#›</a:t>
            </a:fld>
            <a:endParaRPr lang="en-A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58" r:id="rId1"/>
    <p:sldLayoutId id="2147483759" r:id="rId2"/>
    <p:sldLayoutId id="2147483760" r:id="rId3"/>
    <p:sldLayoutId id="2147483761" r:id="rId4"/>
    <p:sldLayoutId id="2147483762" r:id="rId5"/>
    <p:sldLayoutId id="2147483763" r:id="rId6"/>
    <p:sldLayoutId id="2147483764" r:id="rId7"/>
    <p:sldLayoutId id="2147483765" r:id="rId8"/>
    <p:sldLayoutId id="2147483766" r:id="rId9"/>
    <p:sldLayoutId id="2147483767" r:id="rId10"/>
    <p:sldLayoutId id="2147483768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endParaRPr lang="en-A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AU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C1E0BD76-676B-4CC3-86E5-C99B9401EEE0}" type="slidenum">
              <a:rPr lang="en-AU" smtClean="0"/>
              <a:pPr/>
              <a:t>‹#›</a:t>
            </a:fld>
            <a:endParaRPr lang="en-AU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0" r:id="rId1"/>
    <p:sldLayoutId id="2147483771" r:id="rId2"/>
    <p:sldLayoutId id="2147483772" r:id="rId3"/>
    <p:sldLayoutId id="2147483773" r:id="rId4"/>
    <p:sldLayoutId id="2147483774" r:id="rId5"/>
    <p:sldLayoutId id="2147483775" r:id="rId6"/>
    <p:sldLayoutId id="2147483776" r:id="rId7"/>
    <p:sldLayoutId id="2147483777" r:id="rId8"/>
    <p:sldLayoutId id="2147483778" r:id="rId9"/>
    <p:sldLayoutId id="2147483779" r:id="rId10"/>
    <p:sldLayoutId id="2147483780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C1E0BD76-676B-4CC3-86E5-C99B9401EEE0}" type="slidenum">
              <a:rPr lang="en-AU" smtClean="0"/>
              <a:pPr/>
              <a:t>‹#›</a:t>
            </a:fld>
            <a:endParaRPr lang="en-A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82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0" r:id="rId9"/>
    <p:sldLayoutId id="2147483791" r:id="rId10"/>
    <p:sldLayoutId id="2147483792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7" Type="http://schemas.openxmlformats.org/officeDocument/2006/relationships/audio" Target="../media/audio2.wav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6" Type="http://schemas.openxmlformats.org/officeDocument/2006/relationships/hyperlink" Target="http://www.antonyswebsite.tk/" TargetMode="External"/><Relationship Id="rId5" Type="http://schemas.openxmlformats.org/officeDocument/2006/relationships/audio" Target="../media/audio1.wav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9.xml"/><Relationship Id="rId2" Type="http://schemas.openxmlformats.org/officeDocument/2006/relationships/control" Target="../activeX/activeX2.xml"/><Relationship Id="rId1" Type="http://schemas.openxmlformats.org/officeDocument/2006/relationships/vmlDrawing" Target="../drawings/vmlDrawing2.vml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0.xml"/><Relationship Id="rId2" Type="http://schemas.openxmlformats.org/officeDocument/2006/relationships/control" Target="../activeX/activeX3.xml"/><Relationship Id="rId1" Type="http://schemas.openxmlformats.org/officeDocument/2006/relationships/vmlDrawing" Target="../drawings/vmlDrawing3.vml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1.xml"/><Relationship Id="rId2" Type="http://schemas.openxmlformats.org/officeDocument/2006/relationships/control" Target="../activeX/activeX4.xml"/><Relationship Id="rId1" Type="http://schemas.openxmlformats.org/officeDocument/2006/relationships/vmlDrawing" Target="../drawings/vmlDrawing4.vml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2.xml"/><Relationship Id="rId2" Type="http://schemas.openxmlformats.org/officeDocument/2006/relationships/control" Target="../activeX/activeX5.xml"/><Relationship Id="rId1" Type="http://schemas.openxmlformats.org/officeDocument/2006/relationships/vmlDrawing" Target="../drawings/vmlDrawing5.vml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3.xml"/><Relationship Id="rId2" Type="http://schemas.openxmlformats.org/officeDocument/2006/relationships/control" Target="../activeX/activeX6.xml"/><Relationship Id="rId1" Type="http://schemas.openxmlformats.org/officeDocument/2006/relationships/vmlDrawing" Target="../drawings/vmlDrawing6.vml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4.xml"/><Relationship Id="rId2" Type="http://schemas.openxmlformats.org/officeDocument/2006/relationships/control" Target="../activeX/activeX7.xml"/><Relationship Id="rId1" Type="http://schemas.openxmlformats.org/officeDocument/2006/relationships/vmlDrawing" Target="../drawings/vmlDrawing7.vml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control" Target="../activeX/activeX8.xml"/><Relationship Id="rId1" Type="http://schemas.openxmlformats.org/officeDocument/2006/relationships/vmlDrawing" Target="../drawings/vmlDrawing8.vml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ntonyswebsite.tk/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5.xml"/><Relationship Id="rId4" Type="http://schemas.openxmlformats.org/officeDocument/2006/relationships/hyperlink" Target="mailto:a_superpower@hot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 rot="21385339">
            <a:off x="685800" y="801822"/>
            <a:ext cx="7772400" cy="1431925"/>
          </a:xfrm>
        </p:spPr>
        <p:txBody>
          <a:bodyPr/>
          <a:lstStyle/>
          <a:p>
            <a:r>
              <a:rPr lang="en-AU" dirty="0"/>
              <a:t>Aquafire nType </a:t>
            </a:r>
            <a:r>
              <a:rPr lang="en-AU" sz="2800" baseline="62000" dirty="0"/>
              <a:t>BETA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AU" sz="2800" dirty="0"/>
              <a:t>Version: </a:t>
            </a:r>
            <a:r>
              <a:rPr lang="en-AU" sz="2800" dirty="0" smtClean="0"/>
              <a:t>1.85 </a:t>
            </a:r>
            <a:r>
              <a:rPr lang="en-AU" sz="2800" dirty="0"/>
              <a:t>nType (</a:t>
            </a:r>
            <a:r>
              <a:rPr lang="en-AU" sz="1600" baseline="62000" dirty="0"/>
              <a:t>BETA</a:t>
            </a:r>
            <a:r>
              <a:rPr lang="en-AU" sz="2800" dirty="0"/>
              <a:t>)</a:t>
            </a:r>
          </a:p>
          <a:p>
            <a:pPr>
              <a:lnSpc>
                <a:spcPct val="90000"/>
              </a:lnSpc>
            </a:pPr>
            <a:r>
              <a:rPr lang="en-AU" sz="2800" dirty="0" smtClean="0"/>
              <a:t>Status: </a:t>
            </a:r>
            <a:r>
              <a:rPr lang="en-AU" sz="1600" baseline="62000" dirty="0" smtClean="0"/>
              <a:t>BETA</a:t>
            </a:r>
            <a:endParaRPr lang="en-AU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70" name="AutoShape 6">
            <a:hlinkClick r:id="" action="ppaction://hlinkshowjump?jump=nextslide" highlightClick="1"/>
            <a:hlinkHover r:id="" action="ppaction://noaction">
              <a:snd r:embed="rId5" name="drumroll.wav" builtIn="1"/>
            </a:hlinkHover>
          </p:cNvPr>
          <p:cNvSpPr>
            <a:spLocks noChangeArrowheads="1"/>
          </p:cNvSpPr>
          <p:nvPr/>
        </p:nvSpPr>
        <p:spPr bwMode="auto">
          <a:xfrm>
            <a:off x="7235825" y="2852738"/>
            <a:ext cx="1657350" cy="1296987"/>
          </a:xfrm>
          <a:prstGeom prst="actionButtonForwardNex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1" name="Text Box 7"/>
          <p:cNvSpPr txBox="1">
            <a:spLocks noChangeArrowheads="1"/>
          </p:cNvSpPr>
          <p:nvPr/>
        </p:nvSpPr>
        <p:spPr bwMode="auto">
          <a:xfrm>
            <a:off x="7308850" y="4437063"/>
            <a:ext cx="15113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AU"/>
              <a:t>Next game</a:t>
            </a:r>
          </a:p>
        </p:txBody>
      </p:sp>
      <p:sp>
        <p:nvSpPr>
          <p:cNvPr id="11272" name="AutoShape 8">
            <a:hlinkClick r:id="rId6" highlightClick="1"/>
            <a:hlinkHover r:id="" action="ppaction://noaction">
              <a:snd r:embed="rId7" name="applause.wav" builtIn="1"/>
            </a:hlinkHover>
          </p:cNvPr>
          <p:cNvSpPr>
            <a:spLocks noChangeArrowheads="1"/>
          </p:cNvSpPr>
          <p:nvPr/>
        </p:nvSpPr>
        <p:spPr bwMode="auto">
          <a:xfrm>
            <a:off x="7643834" y="1357298"/>
            <a:ext cx="935037" cy="863600"/>
          </a:xfrm>
          <a:prstGeom prst="actionButtonInformation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  <p:controls>
      <p:control spid="11269" name="ShockwaveFlash1" r:id="rId2" imgW="6047619" imgH="6857143"/>
    </p:controls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7" name="AutoShape 5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7715272" y="450810"/>
            <a:ext cx="1012821" cy="334984"/>
          </a:xfrm>
          <a:prstGeom prst="actionButtonForwardNex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318" name="AutoShape 6">
            <a:hlinkClick r:id="" action="ppaction://hlinkshowjump?jump=previousslide" highlightClick="1"/>
          </p:cNvPr>
          <p:cNvSpPr>
            <a:spLocks noChangeArrowheads="1"/>
          </p:cNvSpPr>
          <p:nvPr/>
        </p:nvSpPr>
        <p:spPr bwMode="auto">
          <a:xfrm>
            <a:off x="428597" y="428604"/>
            <a:ext cx="1000132" cy="357190"/>
          </a:xfrm>
          <a:prstGeom prst="actionButtonBackPrevious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  <p:controls>
      <p:control spid="13316" name="ShockwaveFlash1" r:id="rId2" imgW="8352381" imgH="5616076"/>
    </p:controls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5" name="AutoShape 5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7500958" y="2357430"/>
            <a:ext cx="1439863" cy="765175"/>
          </a:xfrm>
          <a:prstGeom prst="actionButtonForwardNex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366" name="AutoShape 6">
            <a:hlinkClick r:id="" action="ppaction://hlinkshowjump?jump=previousslide" highlightClick="1"/>
          </p:cNvPr>
          <p:cNvSpPr>
            <a:spLocks noChangeArrowheads="1"/>
          </p:cNvSpPr>
          <p:nvPr/>
        </p:nvSpPr>
        <p:spPr bwMode="auto">
          <a:xfrm>
            <a:off x="428596" y="2428868"/>
            <a:ext cx="1295400" cy="692150"/>
          </a:xfrm>
          <a:prstGeom prst="actionButtonBackPrevious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  <p:controls>
      <p:control spid="15364" name="ShockwaveFlash1" r:id="rId2" imgW="5329449" imgH="4679905"/>
    </p:controls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5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4643438" y="357166"/>
            <a:ext cx="2857520" cy="857233"/>
          </a:xfrm>
          <a:prstGeom prst="actionButtonForwardNex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" name="AutoShape 6">
            <a:hlinkClick r:id="" action="ppaction://hlinkshowjump?jump=previousslide" highlightClick="1"/>
          </p:cNvPr>
          <p:cNvSpPr>
            <a:spLocks noChangeArrowheads="1"/>
          </p:cNvSpPr>
          <p:nvPr/>
        </p:nvSpPr>
        <p:spPr bwMode="auto">
          <a:xfrm>
            <a:off x="1714480" y="357166"/>
            <a:ext cx="2928926" cy="857232"/>
          </a:xfrm>
          <a:prstGeom prst="actionButtonBackPrevious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  <p:controls>
      <p:control spid="19460" name="ShockwaveFlash1" r:id="rId2" imgW="5831657" imgH="4464305"/>
    </p:controls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5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7500958" y="214290"/>
            <a:ext cx="1439863" cy="765175"/>
          </a:xfrm>
          <a:prstGeom prst="actionButtonForwardNex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" name="AutoShape 6">
            <a:hlinkClick r:id="" action="ppaction://hlinkshowjump?jump=previousslide" highlightClick="1"/>
          </p:cNvPr>
          <p:cNvSpPr>
            <a:spLocks noChangeArrowheads="1"/>
          </p:cNvSpPr>
          <p:nvPr/>
        </p:nvSpPr>
        <p:spPr bwMode="auto">
          <a:xfrm>
            <a:off x="214282" y="214290"/>
            <a:ext cx="1438276" cy="763588"/>
          </a:xfrm>
          <a:prstGeom prst="actionButtonBackPrevious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  <p:controls>
      <p:control spid="33794" name="ShockwaveFlash1" r:id="rId2" imgW="7992591" imgH="5329449"/>
    </p:controls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5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003800" y="0"/>
            <a:ext cx="1439863" cy="765175"/>
          </a:xfrm>
          <a:prstGeom prst="actionButtonForwardNex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" name="AutoShape 6">
            <a:hlinkClick r:id="" action="ppaction://hlinkshowjump?jump=previousslide" highlightClick="1"/>
          </p:cNvPr>
          <p:cNvSpPr>
            <a:spLocks noChangeArrowheads="1"/>
          </p:cNvSpPr>
          <p:nvPr/>
        </p:nvSpPr>
        <p:spPr bwMode="auto">
          <a:xfrm>
            <a:off x="3348038" y="0"/>
            <a:ext cx="1295400" cy="692150"/>
          </a:xfrm>
          <a:prstGeom prst="actionButtonBackPrevious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  <p:controls>
      <p:control spid="35843" name="ShockwaveFlash1" r:id="rId2" imgW="6119142" imgH="4608305"/>
    </p:controls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5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5072066" y="714356"/>
            <a:ext cx="4071935" cy="710749"/>
          </a:xfrm>
          <a:prstGeom prst="actionButtonForwardNex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" name="AutoShape 6">
            <a:hlinkClick r:id="" action="ppaction://hlinkshowjump?jump=previousslide" highlightClick="1"/>
          </p:cNvPr>
          <p:cNvSpPr>
            <a:spLocks noChangeArrowheads="1"/>
          </p:cNvSpPr>
          <p:nvPr/>
        </p:nvSpPr>
        <p:spPr bwMode="auto">
          <a:xfrm>
            <a:off x="1000100" y="714356"/>
            <a:ext cx="4071966" cy="714356"/>
          </a:xfrm>
          <a:prstGeom prst="actionButtonBackPrevious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  <p:controls>
      <p:control spid="37890" name="ShockwaveFlash1" r:id="rId2" imgW="8135486" imgH="5472458"/>
    </p:controls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ontrols>
      <p:control spid="39938" name="ShockwaveFlash1" r:id="rId2" imgW="9142857" imgH="6857143"/>
    </p:controls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Text Box 4"/>
          <p:cNvSpPr txBox="1">
            <a:spLocks noChangeArrowheads="1"/>
          </p:cNvSpPr>
          <p:nvPr/>
        </p:nvSpPr>
        <p:spPr bwMode="auto">
          <a:xfrm rot="21218622">
            <a:off x="1393833" y="634984"/>
            <a:ext cx="43211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AU" sz="3200" dirty="0"/>
              <a:t>Thankyou for playing </a:t>
            </a:r>
            <a:endParaRPr lang="en-AU" dirty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7413" name="Text Box 5"/>
          <p:cNvSpPr txBox="1">
            <a:spLocks noChangeArrowheads="1"/>
          </p:cNvSpPr>
          <p:nvPr/>
        </p:nvSpPr>
        <p:spPr bwMode="auto">
          <a:xfrm rot="21291819">
            <a:off x="1458928" y="1512879"/>
            <a:ext cx="5256212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AU" sz="400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Aquafire nType </a:t>
            </a:r>
            <a:r>
              <a:rPr lang="en-AU" sz="4000" baseline="6200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BETA</a:t>
            </a:r>
          </a:p>
        </p:txBody>
      </p:sp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1458927" y="3214686"/>
            <a:ext cx="5184775" cy="30008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AU" dirty="0"/>
              <a:t>A new release may come out soon so remember to go back to the developer page on </a:t>
            </a:r>
            <a:r>
              <a:rPr lang="en-AU" dirty="0">
                <a:hlinkClick r:id="rId3"/>
              </a:rPr>
              <a:t>www.antonyswebsite.tk</a:t>
            </a:r>
            <a:endParaRPr lang="en-AU" dirty="0"/>
          </a:p>
          <a:p>
            <a:pPr>
              <a:spcBef>
                <a:spcPct val="50000"/>
              </a:spcBef>
            </a:pPr>
            <a:r>
              <a:rPr lang="en-AU" dirty="0"/>
              <a:t>In future releases there will be more games but for now we have to stick to </a:t>
            </a:r>
            <a:r>
              <a:rPr lang="en-AU" dirty="0" smtClean="0"/>
              <a:t>8</a:t>
            </a:r>
            <a:r>
              <a:rPr lang="en-AU" dirty="0" smtClean="0"/>
              <a:t> </a:t>
            </a:r>
            <a:r>
              <a:rPr lang="en-AU" dirty="0"/>
              <a:t>games</a:t>
            </a:r>
            <a:r>
              <a:rPr lang="en-AU" dirty="0" smtClean="0"/>
              <a:t>.</a:t>
            </a:r>
          </a:p>
          <a:p>
            <a:pPr>
              <a:spcBef>
                <a:spcPct val="50000"/>
              </a:spcBef>
            </a:pPr>
            <a:r>
              <a:rPr lang="en-AU" dirty="0" smtClean="0"/>
              <a:t>Have more games you like? Send the games to us at: </a:t>
            </a:r>
            <a:r>
              <a:rPr lang="en-AU" dirty="0" smtClean="0">
                <a:hlinkClick r:id="rId4"/>
              </a:rPr>
              <a:t>a_superpower@hotmail.com</a:t>
            </a:r>
            <a:endParaRPr lang="en-AU" dirty="0" smtClean="0"/>
          </a:p>
          <a:p>
            <a:pPr>
              <a:spcBef>
                <a:spcPct val="50000"/>
              </a:spcBef>
            </a:pPr>
            <a:r>
              <a:rPr lang="en-AU" dirty="0" smtClean="0"/>
              <a:t>Any recommendations? </a:t>
            </a:r>
            <a:r>
              <a:rPr lang="en-AU" dirty="0" smtClean="0"/>
              <a:t>E-mail us at : a_superpower@hotmail.com</a:t>
            </a:r>
            <a:endParaRPr lang="en-A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74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4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4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4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174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650"/>
                            </p:stCondLst>
                            <p:childTnLst>
                              <p:par>
                                <p:cTn id="26" presetID="58" presetClass="entr" presetSubtype="0" ac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74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74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74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74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74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8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74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74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4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4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4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650"/>
                            </p:stCondLst>
                            <p:childTnLst>
                              <p:par>
                                <p:cTn id="41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4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4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4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/>
      <p:bldP spid="17413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theme/_rels/them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theme/_rels/them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image" Target="../media/image7.jpeg"/></Relationships>
</file>

<file path=ppt/theme/_rels/them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9.jpeg"/></Relationships>
</file>

<file path=ppt/theme/_rels/them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Aspect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rek">
  <a:themeElements>
    <a:clrScheme name="Trek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1_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Technic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echnic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638</TotalTime>
  <Words>92</Words>
  <Application>Microsoft Office PowerPoint</Application>
  <PresentationFormat>On-screen Show (4:3)</PresentationFormat>
  <Paragraphs>21</Paragraphs>
  <Slides>10</Slides>
  <Notes>10</Notes>
  <HiddenSlides>0</HiddenSlides>
  <MMClips>0</MMClips>
  <ScaleCrop>false</ScaleCrop>
  <HeadingPairs>
    <vt:vector size="4" baseType="variant">
      <vt:variant>
        <vt:lpstr>Theme</vt:lpstr>
      </vt:variant>
      <vt:variant>
        <vt:i4>9</vt:i4>
      </vt:variant>
      <vt:variant>
        <vt:lpstr>Slide Titles</vt:lpstr>
      </vt:variant>
      <vt:variant>
        <vt:i4>10</vt:i4>
      </vt:variant>
    </vt:vector>
  </HeadingPairs>
  <TitlesOfParts>
    <vt:vector size="19" baseType="lpstr">
      <vt:lpstr>Flow</vt:lpstr>
      <vt:lpstr>Solstice</vt:lpstr>
      <vt:lpstr>Aspect</vt:lpstr>
      <vt:lpstr>Concourse</vt:lpstr>
      <vt:lpstr>Trek</vt:lpstr>
      <vt:lpstr>Civic</vt:lpstr>
      <vt:lpstr>Metro</vt:lpstr>
      <vt:lpstr>1_Solstice</vt:lpstr>
      <vt:lpstr>Technic</vt:lpstr>
      <vt:lpstr>Aquafire nType BETA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Aquafire nTypeBETA</dc:title>
  <dc:creator>Antony :)</dc:creator>
  <cp:lastModifiedBy>Antony :)</cp:lastModifiedBy>
  <cp:revision>28</cp:revision>
  <dcterms:created xsi:type="dcterms:W3CDTF">2009-01-17T20:39:04Z</dcterms:created>
  <dcterms:modified xsi:type="dcterms:W3CDTF">2009-02-21T07:21:13Z</dcterms:modified>
</cp:coreProperties>
</file>